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7" r:id="rId2"/>
    <p:sldId id="258" r:id="rId3"/>
    <p:sldId id="259" r:id="rId4"/>
    <p:sldId id="291" r:id="rId5"/>
    <p:sldId id="260" r:id="rId6"/>
    <p:sldId id="292" r:id="rId7"/>
    <p:sldId id="293" r:id="rId8"/>
    <p:sldId id="294" r:id="rId9"/>
    <p:sldId id="29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27/10/2020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靠恩得救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Saved By Grace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52400"/>
            <a:ext cx="9372600" cy="6705600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主耶穌要再來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koh-lai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8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從天上下來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Tui  thi</a:t>
            </a:r>
            <a:r>
              <a:rPr lang="en-US" altLang="zh-TW" sz="38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loh-lai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彼日彼時都無人會知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Hit-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hit-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long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lang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chai,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Ring the bells of heaven! There is joy today</a:t>
            </a:r>
          </a:p>
          <a:p>
            <a:pPr marL="45720" indent="0" algn="ctr">
              <a:buNone/>
            </a:pP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a soul returning from the wild!</a:t>
            </a: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2400"/>
            <a:ext cx="9144000" cy="6705600"/>
          </a:xfrm>
        </p:spPr>
        <p:txBody>
          <a:bodyPr>
            <a:normAutofit fontScale="85000" lnSpcReduction="10000"/>
          </a:bodyPr>
          <a:lstStyle/>
          <a:p>
            <a:pPr marL="45720" indent="0" algn="ctr">
              <a:buNone/>
            </a:pPr>
            <a:r>
              <a:rPr lang="zh-TW" altLang="en-US" sz="6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所以當常儆醒</a:t>
            </a:r>
            <a:r>
              <a:rPr lang="zh-TW" altLang="en-US" sz="41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41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So- 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keng-seng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41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各時常儆醒</a:t>
            </a:r>
            <a:r>
              <a:rPr lang="zh-TW" altLang="en-US" sz="41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41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Tak-si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keng-seng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6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到主再來思念祂無停</a:t>
            </a:r>
            <a:r>
              <a:rPr lang="zh-TW" altLang="en-US" sz="41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41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 Chu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koh-lai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siau-liam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bo-theng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See the Father meets him out upon the way,</a:t>
            </a:r>
          </a:p>
          <a:p>
            <a:pPr marL="45720" indent="0" algn="ctr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Welcoming His weary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wand’ring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child.</a:t>
            </a:r>
          </a:p>
          <a:p>
            <a:pPr marL="45720" indent="0" algn="ctr">
              <a:buNone/>
            </a:pPr>
            <a:endParaRPr lang="en-US" altLang="zh-TW" sz="41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05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榮耀救主無久要降臨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kang-lim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我要謹慎聽號筒聲音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kin-sin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ho-tang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Glory, Glory how the angels sing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Glory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Glory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how the loud harps ring!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55399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 fontScale="92500" lnSpcReduction="20000"/>
          </a:bodyPr>
          <a:lstStyle/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我今要更儆醒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ta</a:t>
            </a:r>
            <a:r>
              <a:rPr lang="en-PH" altLang="zh-TW" sz="38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beh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khah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keng-seng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8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殷勤盡使命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Un-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su-beng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盼望配受被提的光榮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Ng-bang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phoe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pi-the e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kong-eng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 ransomed army like a mighty sea,</a:t>
            </a: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Pealing forth the anthem of the free!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52400"/>
            <a:ext cx="9372600" cy="6705600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主耶穌要再來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koh-lai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8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的確真快來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Tek-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khak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chin-kin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咱會受迎接離開世界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Lan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</a:t>
            </a:r>
            <a:r>
              <a:rPr lang="en-US" altLang="zh-TW" sz="38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-chih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li-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se- kai,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Ring the bells of heaven!  There is joy today</a:t>
            </a:r>
          </a:p>
          <a:p>
            <a:pPr marL="45720" indent="0" algn="ctr">
              <a:buNone/>
            </a:pP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the </a:t>
            </a:r>
            <a:r>
              <a:rPr lang="en-PH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wand’rer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now is reconciled;</a:t>
            </a: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6718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2400"/>
            <a:ext cx="9144000" cy="6705600"/>
          </a:xfrm>
        </p:spPr>
        <p:txBody>
          <a:bodyPr>
            <a:normAutofit fontScale="85000" lnSpcReduction="20000"/>
          </a:bodyPr>
          <a:lstStyle/>
          <a:p>
            <a:pPr marL="45720" indent="0" algn="ctr">
              <a:buNone/>
            </a:pPr>
            <a:r>
              <a:rPr lang="zh-TW" altLang="en-US" sz="6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今當更加熱心</a:t>
            </a:r>
            <a:r>
              <a:rPr lang="zh-TW" altLang="en-US" sz="41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41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41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koh-khah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jiat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-sim,</a:t>
            </a:r>
            <a:endParaRPr lang="en-US" altLang="zh-TW" sz="41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宣傳主福音</a:t>
            </a:r>
            <a:r>
              <a:rPr lang="zh-TW" altLang="en-US" sz="41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41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Soan-thoan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hok-im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6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盡力救人直到主降臨</a:t>
            </a:r>
            <a:r>
              <a:rPr lang="zh-TW" altLang="en-US" sz="41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41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lat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-lang tit-kau Chu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-lim.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Yes a soul is rescued From his sinful way,</a:t>
            </a:r>
          </a:p>
          <a:p>
            <a:pPr marL="45720" indent="0" algn="ctr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is born anew a ransomed child.</a:t>
            </a:r>
          </a:p>
          <a:p>
            <a:pPr marL="45720" indent="0" algn="ctr">
              <a:buNone/>
            </a:pPr>
            <a:endParaRPr lang="en-US" altLang="zh-TW" sz="41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49019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1771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榮耀救主無久要降臨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kang-lim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我要謹慎聽號筒聲音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kin-sin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ho-tang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Glory, Glory how the angels sing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Glory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Glory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how the loud harps ring!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53716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 fontScale="92500" lnSpcReduction="20000"/>
          </a:bodyPr>
          <a:lstStyle/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我今要更儆醒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ta</a:t>
            </a:r>
            <a:r>
              <a:rPr lang="en-PH" altLang="zh-TW" sz="38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beh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khah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keng-seng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8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殷勤盡使命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Un-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su-beng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盼望配受被提的光榮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Ng-bang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phoe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pi- the  e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kong-eng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 ransomed army like a mighty sea,</a:t>
            </a: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Pealing forth the anthem of the free!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6821832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1580</TotalTime>
  <Words>481</Words>
  <Application>Microsoft Office PowerPoint</Application>
  <PresentationFormat>Widescreen</PresentationFormat>
  <Paragraphs>74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186</cp:revision>
  <dcterms:created xsi:type="dcterms:W3CDTF">2018-01-05T06:11:53Z</dcterms:created>
  <dcterms:modified xsi:type="dcterms:W3CDTF">2020-10-27T08:29:27Z</dcterms:modified>
</cp:coreProperties>
</file>